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6" r:id="rId31"/>
    <p:sldId id="275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8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E910-DF34-40AB-BBBD-14501D976BDC}" type="datetimeFigureOut">
              <a:rPr lang="fr-FR" smtClean="0"/>
              <a:t>23/08/2018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7BFC-81D6-44EE-A993-CFEF9345F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85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E910-DF34-40AB-BBBD-14501D976BDC}" type="datetimeFigureOut">
              <a:rPr lang="fr-FR" smtClean="0"/>
              <a:t>23/08/2018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7BFC-81D6-44EE-A993-CFEF9345F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45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E910-DF34-40AB-BBBD-14501D976BDC}" type="datetimeFigureOut">
              <a:rPr lang="fr-FR" smtClean="0"/>
              <a:t>23/08/2018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7BFC-81D6-44EE-A993-CFEF9345F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8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E910-DF34-40AB-BBBD-14501D976BDC}" type="datetimeFigureOut">
              <a:rPr lang="fr-FR" smtClean="0"/>
              <a:t>23/08/2018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7BFC-81D6-44EE-A993-CFEF9345F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42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E910-DF34-40AB-BBBD-14501D976BDC}" type="datetimeFigureOut">
              <a:rPr lang="fr-FR" smtClean="0"/>
              <a:t>23/08/2018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7BFC-81D6-44EE-A993-CFEF9345F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85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E910-DF34-40AB-BBBD-14501D976BDC}" type="datetimeFigureOut">
              <a:rPr lang="fr-FR" smtClean="0"/>
              <a:t>23/08/2018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7BFC-81D6-44EE-A993-CFEF9345F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43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E910-DF34-40AB-BBBD-14501D976BDC}" type="datetimeFigureOut">
              <a:rPr lang="fr-FR" smtClean="0"/>
              <a:t>23/08/2018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7BFC-81D6-44EE-A993-CFEF9345F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4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E910-DF34-40AB-BBBD-14501D976BDC}" type="datetimeFigureOut">
              <a:rPr lang="fr-FR" smtClean="0"/>
              <a:t>23/08/2018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7BFC-81D6-44EE-A993-CFEF9345F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2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E910-DF34-40AB-BBBD-14501D976BDC}" type="datetimeFigureOut">
              <a:rPr lang="fr-FR" smtClean="0"/>
              <a:t>23/08/2018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7BFC-81D6-44EE-A993-CFEF9345F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09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E910-DF34-40AB-BBBD-14501D976BDC}" type="datetimeFigureOut">
              <a:rPr lang="fr-FR" smtClean="0"/>
              <a:t>23/08/2018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7BFC-81D6-44EE-A993-CFEF9345F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47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E910-DF34-40AB-BBBD-14501D976BDC}" type="datetimeFigureOut">
              <a:rPr lang="fr-FR" smtClean="0"/>
              <a:t>23/08/2018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7BFC-81D6-44EE-A993-CFEF9345F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42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8E910-DF34-40AB-BBBD-14501D976BDC}" type="datetimeFigureOut">
              <a:rPr lang="fr-FR" smtClean="0"/>
              <a:t>23/08/2018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67BFC-81D6-44EE-A993-CFEF9345F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76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Bases de Données</a:t>
            </a:r>
            <a:br>
              <a:rPr lang="fr-FR" smtClean="0"/>
            </a:br>
            <a:r>
              <a:rPr lang="fr-FR" smtClean="0"/>
              <a:t>Calcul Relationnel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Benjamin NGUYEN</a:t>
            </a:r>
          </a:p>
          <a:p>
            <a:r>
              <a:rPr lang="fr-FR" dirty="0" smtClean="0"/>
              <a:t>INSA Centre Val de Loire – 3ASTI</a:t>
            </a:r>
          </a:p>
          <a:p>
            <a:r>
              <a:rPr lang="fr-FR" dirty="0" smtClean="0"/>
              <a:t>D’après </a:t>
            </a:r>
            <a:r>
              <a:rPr lang="fr-FR" dirty="0" err="1" smtClean="0"/>
              <a:t>Abiteboul</a:t>
            </a:r>
            <a:r>
              <a:rPr lang="fr-FR" dirty="0" smtClean="0"/>
              <a:t>, Nguyen, Le Bras (SILLAGES)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3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Base de Données</a:t>
            </a:r>
            <a:br>
              <a:rPr lang="fr-FR" dirty="0" smtClean="0"/>
            </a:br>
            <a:r>
              <a:rPr lang="fr-FR" sz="3600" dirty="0" smtClean="0"/>
              <a:t>(Instance d’un schéma de base de données)</a:t>
            </a:r>
            <a:endParaRPr lang="fr-FR" sz="3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7943"/>
            <a:ext cx="9200664" cy="39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Calcul Conjonctif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63" y="4169980"/>
            <a:ext cx="76104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Exemples de Requêtes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797" y="1316421"/>
            <a:ext cx="5915833" cy="538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Interprétation d’une requête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" y="3029113"/>
            <a:ext cx="8448675" cy="25812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621549"/>
            <a:ext cx="85534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Formules bien formées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7" y="1908120"/>
            <a:ext cx="9088103" cy="446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Formules de base et formules bien </a:t>
            </a:r>
            <a:r>
              <a:rPr lang="fr-FR" dirty="0" smtClean="0"/>
              <a:t>formées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690689"/>
            <a:ext cx="8401050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1763" y="3452648"/>
            <a:ext cx="1411015" cy="244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formées</a:t>
            </a:r>
            <a:endParaRPr lang="fr-F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Variables libres et variables liées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691"/>
            <a:ext cx="8974982" cy="518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Requête 1/2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785937"/>
            <a:ext cx="86106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Requête 2/2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190750"/>
            <a:ext cx="8312369" cy="243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1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266950"/>
            <a:ext cx="7734300" cy="2324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8897" y="3318641"/>
            <a:ext cx="6093372" cy="1103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3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concepts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62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Exemple 1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2266950"/>
            <a:ext cx="77343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2333625"/>
            <a:ext cx="7648575" cy="2190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8897" y="3318641"/>
            <a:ext cx="6093372" cy="1103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5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2333625"/>
            <a:ext cx="76485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2243137"/>
            <a:ext cx="7648575" cy="2371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8897" y="3318641"/>
            <a:ext cx="6093372" cy="1103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5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2243137"/>
            <a:ext cx="76485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4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3" y="1690689"/>
            <a:ext cx="7357734" cy="44097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2545" y="2554014"/>
            <a:ext cx="6605752" cy="3546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4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33" y="1690689"/>
            <a:ext cx="7357734" cy="440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5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2328862"/>
            <a:ext cx="7600950" cy="2200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8897" y="3318641"/>
            <a:ext cx="6093372" cy="1103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8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5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2328862"/>
            <a:ext cx="76009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6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2129631"/>
            <a:ext cx="8086725" cy="3743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1468" y="4516820"/>
            <a:ext cx="6684579" cy="146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2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La base de données CINEMA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90" y="1762539"/>
            <a:ext cx="4149041" cy="25650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857" y="1762539"/>
            <a:ext cx="4477273" cy="19108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333" y="4512048"/>
            <a:ext cx="5831334" cy="190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6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2129631"/>
            <a:ext cx="80867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Limites du calcul conjonctif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69" y="1329501"/>
            <a:ext cx="6717424" cy="55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Calcul Relationnel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17" y="4070131"/>
            <a:ext cx="76104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Formules bien </a:t>
            </a:r>
            <a:r>
              <a:rPr lang="fr-FR" dirty="0" smtClean="0"/>
              <a:t>formées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855" y="1292395"/>
            <a:ext cx="6102404" cy="54168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463" y="2490691"/>
            <a:ext cx="1282741" cy="183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formées</a:t>
            </a:r>
            <a:endParaRPr lang="fr-F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Variables libres et variables liées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621" y="1219837"/>
            <a:ext cx="6072187" cy="558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7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3411"/>
            <a:ext cx="9164491" cy="24468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650" y="2814144"/>
            <a:ext cx="8515350" cy="1876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51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7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3411"/>
            <a:ext cx="9164491" cy="24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8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6" y="2064791"/>
            <a:ext cx="8988644" cy="1806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5133" y="2798379"/>
            <a:ext cx="7995088" cy="16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34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8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6" y="2064791"/>
            <a:ext cx="8988644" cy="18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9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11" y="2413686"/>
            <a:ext cx="8421578" cy="15876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1843" y="2987565"/>
            <a:ext cx="7995088" cy="163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4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Attribut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1910"/>
            <a:ext cx="9213403" cy="317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Exemple 9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11" y="2413686"/>
            <a:ext cx="8421578" cy="158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2142577"/>
            <a:ext cx="79533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Schéma Relationnel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76" y="2086796"/>
            <a:ext cx="8379536" cy="33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 smtClean="0"/>
              <a:t>Arité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51" y="2634319"/>
            <a:ext cx="8320297" cy="286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Schéma d’une Base de Données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0" y="1523179"/>
            <a:ext cx="8877949" cy="505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n</a:t>
            </a:r>
            <a:r>
              <a:rPr lang="fr-FR" dirty="0" smtClean="0"/>
              <a:t>-</a:t>
            </a:r>
            <a:r>
              <a:rPr lang="fr-FR" dirty="0" err="1" smtClean="0"/>
              <a:t>uplet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06" y="1690689"/>
            <a:ext cx="8456858" cy="50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Relation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240" y="1414837"/>
            <a:ext cx="6083519" cy="524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126</Words>
  <Application>Microsoft Office PowerPoint</Application>
  <PresentationFormat>Affichage à l'écran (4:3)</PresentationFormat>
  <Paragraphs>46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Thème Office</vt:lpstr>
      <vt:lpstr>Bases de Données Calcul Relationnel</vt:lpstr>
      <vt:lpstr>Les concepts</vt:lpstr>
      <vt:lpstr>La base de données CINEMA</vt:lpstr>
      <vt:lpstr>Attribut</vt:lpstr>
      <vt:lpstr>Schéma Relationnel</vt:lpstr>
      <vt:lpstr>Arité</vt:lpstr>
      <vt:lpstr>Schéma d’une Base de Données</vt:lpstr>
      <vt:lpstr>n-uplet</vt:lpstr>
      <vt:lpstr>Relation</vt:lpstr>
      <vt:lpstr>Base de Données (Instance d’un schéma de base de données)</vt:lpstr>
      <vt:lpstr>Le Calcul Conjonctif</vt:lpstr>
      <vt:lpstr>Quelques Exemples de Requêtes</vt:lpstr>
      <vt:lpstr>Interprétation d’une requête</vt:lpstr>
      <vt:lpstr>Formules bien formées</vt:lpstr>
      <vt:lpstr>Formules de base et formules bien formées</vt:lpstr>
      <vt:lpstr>Variables libres et variables liées</vt:lpstr>
      <vt:lpstr>Requête 1/2</vt:lpstr>
      <vt:lpstr>Requête 2/2</vt:lpstr>
      <vt:lpstr>Exemple 1</vt:lpstr>
      <vt:lpstr>Exemple 1</vt:lpstr>
      <vt:lpstr>Exemple 2</vt:lpstr>
      <vt:lpstr>Exemple 2</vt:lpstr>
      <vt:lpstr>Exemple 3</vt:lpstr>
      <vt:lpstr>Exemple 3</vt:lpstr>
      <vt:lpstr>Exemple 4</vt:lpstr>
      <vt:lpstr>Exemple 4</vt:lpstr>
      <vt:lpstr>Exemple 5</vt:lpstr>
      <vt:lpstr>Exemple 5</vt:lpstr>
      <vt:lpstr>Exemple 6</vt:lpstr>
      <vt:lpstr>Exemple 6</vt:lpstr>
      <vt:lpstr>Limites du calcul conjonctif</vt:lpstr>
      <vt:lpstr>Le Calcul Relationnel</vt:lpstr>
      <vt:lpstr>Formules bien formées</vt:lpstr>
      <vt:lpstr>Variables libres et variables liées</vt:lpstr>
      <vt:lpstr>Exemple 7</vt:lpstr>
      <vt:lpstr>Exemple 7</vt:lpstr>
      <vt:lpstr>Exemple 8</vt:lpstr>
      <vt:lpstr>Exemple 8</vt:lpstr>
      <vt:lpstr>Exemple 9</vt:lpstr>
      <vt:lpstr>Exemple 9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Bases de Données Calcul Relationnel</dc:title>
  <dc:creator>BENG</dc:creator>
  <cp:lastModifiedBy>BENG</cp:lastModifiedBy>
  <cp:revision>8</cp:revision>
  <dcterms:created xsi:type="dcterms:W3CDTF">2016-04-18T12:19:43Z</dcterms:created>
  <dcterms:modified xsi:type="dcterms:W3CDTF">2018-08-23T09:56:25Z</dcterms:modified>
</cp:coreProperties>
</file>